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3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5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7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4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76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8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2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7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2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1114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87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8507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89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36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7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BDDF6-7D6C-4140-91C0-E0778655081E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700015D-7836-4DE5-BB8B-45D03BBAE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0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2977" y="243068"/>
            <a:ext cx="8071413" cy="1701479"/>
          </a:xfrm>
        </p:spPr>
        <p:txBody>
          <a:bodyPr/>
          <a:lstStyle/>
          <a:p>
            <a:r>
              <a:rPr lang="ru-RU" dirty="0" smtClean="0"/>
              <a:t>8 </a:t>
            </a:r>
            <a:r>
              <a:rPr lang="ru-RU" dirty="0" err="1" smtClean="0"/>
              <a:t>травня</a:t>
            </a:r>
            <a:r>
              <a:rPr lang="ru-RU" dirty="0" smtClean="0"/>
              <a:t>  - День </a:t>
            </a:r>
            <a:r>
              <a:rPr lang="ru-RU" dirty="0" err="1" smtClean="0"/>
              <a:t>пам</a:t>
            </a:r>
            <a:r>
              <a:rPr lang="en-US" dirty="0" smtClean="0"/>
              <a:t>’</a:t>
            </a:r>
            <a:r>
              <a:rPr lang="ru-RU" dirty="0" err="1" smtClean="0"/>
              <a:t>яті</a:t>
            </a:r>
            <a:r>
              <a:rPr lang="ru-RU" dirty="0" smtClean="0"/>
              <a:t> та </a:t>
            </a:r>
            <a:r>
              <a:rPr lang="ru-RU" dirty="0" err="1" smtClean="0"/>
              <a:t>примирення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43867" y="4537276"/>
            <a:ext cx="4184553" cy="2095018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Виховна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 у 8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Класний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Василишин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Христина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Богданівна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90" y="1944547"/>
            <a:ext cx="616930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1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054997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Мета </a:t>
            </a:r>
            <a:r>
              <a:rPr lang="ru-RU" sz="40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:  </a:t>
            </a:r>
            <a:r>
              <a:rPr lang="ru-RU" sz="4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</a:br>
            <a:r>
              <a:rPr lang="ru-RU" sz="4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гідне</a:t>
            </a:r>
            <a:r>
              <a:rPr lang="ru-RU" sz="4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вшанування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подвигу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народу,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його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визначного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в перемогу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Антигітлерівської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коаліції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Другій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світовій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війні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висловлення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поваги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всім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борцям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проти</a:t>
            </a:r>
            <a:r>
              <a:rPr lang="ru-RU" sz="4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нацизму</a:t>
            </a:r>
            <a:endParaRPr lang="en-US" sz="4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4563"/>
            <a:ext cx="8596668" cy="5566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3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5" y="609600"/>
            <a:ext cx="4880104" cy="560600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640" y="609600"/>
            <a:ext cx="5324355" cy="563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6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949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859" y="609600"/>
            <a:ext cx="4421528" cy="582592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89" y="609599"/>
            <a:ext cx="5567423" cy="5825925"/>
          </a:xfrm>
        </p:spPr>
      </p:pic>
    </p:spTree>
    <p:extLst>
      <p:ext uri="{BB962C8B-B14F-4D97-AF65-F5344CB8AC3E}">
        <p14:creationId xmlns:p14="http://schemas.microsoft.com/office/powerpoint/2010/main" val="170857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5" y="922116"/>
            <a:ext cx="3560590" cy="503884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95149" y="922116"/>
            <a:ext cx="6782765" cy="503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7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7322"/>
            <a:ext cx="12192000" cy="69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1132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22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Times New Roman</vt:lpstr>
      <vt:lpstr>Trebuchet MS</vt:lpstr>
      <vt:lpstr>Wingdings 3</vt:lpstr>
      <vt:lpstr>Аспект</vt:lpstr>
      <vt:lpstr>8 травня  - День пам’яті та примирення</vt:lpstr>
      <vt:lpstr>Мета :   гідне вшанування подвигу українського народу, його визначного внеску в перемогу Антигітлерівської коаліції у Другій світовій війні та висловлення поваги всім борцям проти нацизму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травня  - День пам’яті та примирення</dc:title>
  <dc:creator>Admin</dc:creator>
  <cp:lastModifiedBy>Admin</cp:lastModifiedBy>
  <cp:revision>7</cp:revision>
  <dcterms:created xsi:type="dcterms:W3CDTF">2023-05-10T08:49:49Z</dcterms:created>
  <dcterms:modified xsi:type="dcterms:W3CDTF">2023-05-10T10:18:47Z</dcterms:modified>
</cp:coreProperties>
</file>